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66" r:id="rId2"/>
    <p:sldId id="268" r:id="rId3"/>
    <p:sldId id="258" r:id="rId4"/>
    <p:sldId id="259" r:id="rId5"/>
    <p:sldId id="264" r:id="rId6"/>
    <p:sldId id="267" r:id="rId7"/>
    <p:sldId id="260" r:id="rId8"/>
    <p:sldId id="273" r:id="rId9"/>
    <p:sldId id="275" r:id="rId10"/>
    <p:sldId id="274" r:id="rId11"/>
    <p:sldId id="277" r:id="rId12"/>
    <p:sldId id="276" r:id="rId13"/>
    <p:sldId id="261" r:id="rId14"/>
    <p:sldId id="269" r:id="rId15"/>
    <p:sldId id="271" r:id="rId16"/>
    <p:sldId id="272" r:id="rId17"/>
    <p:sldId id="263" r:id="rId1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5343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1684853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Minecraft: Explore an Open World of infinite Possibilities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6319599" y="4517708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Minecraft is a bestselling sandbox game where players can freely build, explore, and interact with other players in a virtual world filled with creativity and adventure.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319599" y="5833824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Minecraft是一款全球畅销的沙盒游戏，玩家可以在一个充满创造力和冒险的虚拟世界中自由地建造、探索和与其他玩家互动。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建筑的摆设布局&#10;&#10;中度可信度描述已自动生成">
            <a:extLst>
              <a:ext uri="{FF2B5EF4-FFF2-40B4-BE49-F238E27FC236}">
                <a16:creationId xmlns:a16="http://schemas.microsoft.com/office/drawing/2014/main" id="{28EFBB38-7814-5888-EF43-9688F8BB0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643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建筑的摆设布局&#10;&#10;描述已自动生成">
            <a:extLst>
              <a:ext uri="{FF2B5EF4-FFF2-40B4-BE49-F238E27FC236}">
                <a16:creationId xmlns:a16="http://schemas.microsoft.com/office/drawing/2014/main" id="{9F990FD6-0308-5F1F-D911-73298E1ED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20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城堡的建筑&#10;&#10;中度可信度描述已自动生成">
            <a:extLst>
              <a:ext uri="{FF2B5EF4-FFF2-40B4-BE49-F238E27FC236}">
                <a16:creationId xmlns:a16="http://schemas.microsoft.com/office/drawing/2014/main" id="{A5D7313B-6F45-7791-AF10-BFB0C9599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93" y="576517"/>
            <a:ext cx="11887974" cy="674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6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Shape 1"/>
          <p:cNvSpPr/>
          <p:nvPr/>
        </p:nvSpPr>
        <p:spPr>
          <a:xfrm>
            <a:off x="0" y="-9144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Text 2"/>
          <p:cNvSpPr/>
          <p:nvPr/>
        </p:nvSpPr>
        <p:spPr>
          <a:xfrm>
            <a:off x="2037993" y="1149072"/>
            <a:ext cx="857547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0000"/>
                </a:solidFill>
              </a:rPr>
              <a:t>Mods</a:t>
            </a:r>
          </a:p>
        </p:txBody>
      </p:sp>
      <p:sp>
        <p:nvSpPr>
          <p:cNvPr id="5" name="Shape 3"/>
          <p:cNvSpPr/>
          <p:nvPr/>
        </p:nvSpPr>
        <p:spPr>
          <a:xfrm>
            <a:off x="5500093" y="-211155"/>
            <a:ext cx="8371046" cy="4166592"/>
          </a:xfrm>
          <a:prstGeom prst="roundRect">
            <a:avLst>
              <a:gd name="adj" fmla="val 4060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Text 4"/>
          <p:cNvSpPr/>
          <p:nvPr/>
        </p:nvSpPr>
        <p:spPr>
          <a:xfrm>
            <a:off x="2296893" y="2600802"/>
            <a:ext cx="251019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73974" y="3093125"/>
            <a:ext cx="7521535" cy="20243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662267" y="2523768"/>
            <a:ext cx="285785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62267" y="3093125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2273975" y="5208865"/>
            <a:ext cx="291881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273975" y="5778222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662267" y="520886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662267" y="5778222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FD1DD1F-FB4B-8492-5B0B-4806C7D2692B}"/>
              </a:ext>
            </a:extLst>
          </p:cNvPr>
          <p:cNvSpPr txBox="1"/>
          <p:nvPr/>
        </p:nvSpPr>
        <p:spPr>
          <a:xfrm>
            <a:off x="5737919" y="122545"/>
            <a:ext cx="768500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Discover a modding community that enhances Minecraft with new features, gameplay mechanics, and exciting experiences.</a:t>
            </a:r>
          </a:p>
          <a:p>
            <a:r>
              <a:rPr lang="zh-CN" altLang="en-US" sz="28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发现更多好玩有趣的模组</a:t>
            </a:r>
            <a:endParaRPr lang="zh-CN" altLang="en-US" sz="2800" dirty="0"/>
          </a:p>
        </p:txBody>
      </p:sp>
      <p:pic>
        <p:nvPicPr>
          <p:cNvPr id="25" name="图片 24" descr="图形用户界面, 网站&#10;&#10;描述已自动生成">
            <a:extLst>
              <a:ext uri="{FF2B5EF4-FFF2-40B4-BE49-F238E27FC236}">
                <a16:creationId xmlns:a16="http://schemas.microsoft.com/office/drawing/2014/main" id="{81515377-637F-34E9-08EB-C4E1D0F5F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05" y="2158148"/>
            <a:ext cx="11499577" cy="567739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2F90AAA-9AD4-7E37-B134-5299E138E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624D7AD-8D99-C6AC-AF6F-8CDD236E28FA}"/>
              </a:ext>
            </a:extLst>
          </p:cNvPr>
          <p:cNvSpPr txBox="1"/>
          <p:nvPr/>
        </p:nvSpPr>
        <p:spPr>
          <a:xfrm>
            <a:off x="194310" y="2708910"/>
            <a:ext cx="47548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It’s a mod called </a:t>
            </a:r>
            <a:r>
              <a:rPr lang="en-US" altLang="zh-CN" sz="24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Minecraft Comes Alive(</a:t>
            </a:r>
            <a:r>
              <a:rPr lang="zh-CN" altLang="en-US" sz="24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虚拟人生），</a:t>
            </a:r>
            <a:r>
              <a:rPr lang="en-US" altLang="zh-CN" sz="24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you can have more communication with the NPCs.(In this mo</a:t>
            </a:r>
            <a:r>
              <a:rPr lang="en-US" altLang="zh-CN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 you can even get married.</a:t>
            </a:r>
            <a:r>
              <a:rPr lang="en-US" altLang="zh-CN" sz="2400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544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灯光, 街道, 亮, 交通&#10;&#10;描述已自动生成">
            <a:extLst>
              <a:ext uri="{FF2B5EF4-FFF2-40B4-BE49-F238E27FC236}">
                <a16:creationId xmlns:a16="http://schemas.microsoft.com/office/drawing/2014/main" id="{282A39C5-7AFC-C6C3-3690-85C1B6681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2755FF9-428E-436F-60FC-934045A3A043}"/>
              </a:ext>
            </a:extLst>
          </p:cNvPr>
          <p:cNvSpPr txBox="1"/>
          <p:nvPr/>
        </p:nvSpPr>
        <p:spPr>
          <a:xfrm>
            <a:off x="285750" y="1200150"/>
            <a:ext cx="51663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This mod is called Sash Blade (</a:t>
            </a:r>
            <a:r>
              <a:rPr lang="zh-CN" altLang="en-US" sz="3200" dirty="0">
                <a:solidFill>
                  <a:srgbClr val="FF0000"/>
                </a:solidFill>
              </a:rPr>
              <a:t>拔刀剑</a:t>
            </a:r>
            <a:r>
              <a:rPr lang="en-US" altLang="zh-CN" sz="3200" dirty="0">
                <a:solidFill>
                  <a:srgbClr val="FF0000"/>
                </a:solidFill>
              </a:rPr>
              <a:t>)one word to describe</a:t>
            </a:r>
          </a:p>
          <a:p>
            <a:r>
              <a:rPr lang="en-US" altLang="zh-CN" sz="3200" dirty="0">
                <a:solidFill>
                  <a:srgbClr val="FF0000"/>
                </a:solidFill>
              </a:rPr>
              <a:t>Handsome!!!! 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693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形用户界面&#10;&#10;描述已自动生成">
            <a:extLst>
              <a:ext uri="{FF2B5EF4-FFF2-40B4-BE49-F238E27FC236}">
                <a16:creationId xmlns:a16="http://schemas.microsoft.com/office/drawing/2014/main" id="{C22E4845-5761-7C0F-AC95-9F45BDE61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789051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69AC1C6-B7A5-C235-E2AB-BDB498FDF606}"/>
              </a:ext>
            </a:extLst>
          </p:cNvPr>
          <p:cNvSpPr txBox="1"/>
          <p:nvPr/>
        </p:nvSpPr>
        <p:spPr>
          <a:xfrm>
            <a:off x="148590" y="1223010"/>
            <a:ext cx="47434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This mod is called Equivalent Exchange(</a:t>
            </a:r>
            <a:r>
              <a:rPr lang="zh-CN" altLang="en-US" sz="3200" dirty="0">
                <a:solidFill>
                  <a:srgbClr val="FF0000"/>
                </a:solidFill>
              </a:rPr>
              <a:t>等价交换</a:t>
            </a:r>
            <a:r>
              <a:rPr lang="en-US" altLang="zh-CN" sz="3200" dirty="0">
                <a:solidFill>
                  <a:srgbClr val="FF0000"/>
                </a:solidFill>
              </a:rPr>
              <a:t>)</a:t>
            </a:r>
            <a:r>
              <a:rPr lang="zh-CN" altLang="en-US" sz="3200" dirty="0">
                <a:solidFill>
                  <a:srgbClr val="FF0000"/>
                </a:solidFill>
              </a:rPr>
              <a:t>，</a:t>
            </a:r>
            <a:r>
              <a:rPr lang="en-US" altLang="zh-CN" sz="3200" dirty="0">
                <a:solidFill>
                  <a:srgbClr val="FF0000"/>
                </a:solidFill>
              </a:rPr>
              <a:t>everything has its own value(EMC),you can use your own items to deposit EMC and then change the items you want.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14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352532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1546503" y="4741308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32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Minecraft is an incredible game that fuels creativity, offers countless adventures, and brings players together. Dive into this blocky universe today and let your imagination soar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!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062639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Minecraft's Background and Sales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3784640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Minecraft was released in 2009 and created by Swedish game designer Markus Persson. As of 2021, Minecraft has sold over 200 million copies, making it one of the best-selling games of all time.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5100757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Minecraft于2009年发布，由瑞典游戏设计师马库斯·佩尔松（Markus Persson）  </a:t>
            </a:r>
            <a:r>
              <a:rPr lang="zh-CN" alt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创造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。截至2021年，Minecraft已售出2亿份，成为史上最畅销的游戏之一。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Text 2"/>
          <p:cNvSpPr/>
          <p:nvPr/>
        </p:nvSpPr>
        <p:spPr>
          <a:xfrm>
            <a:off x="2037993" y="987623"/>
            <a:ext cx="793968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Game Mechanics and Features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2237423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Survival Mode</a:t>
            </a:r>
            <a:endParaRPr lang="en-US" sz="2624" dirty="0"/>
          </a:p>
        </p:txBody>
      </p:sp>
      <p:sp>
        <p:nvSpPr>
          <p:cNvPr id="6" name="Text 4"/>
          <p:cNvSpPr/>
          <p:nvPr/>
        </p:nvSpPr>
        <p:spPr>
          <a:xfrm>
            <a:off x="2393394" y="2903815"/>
            <a:ext cx="2800945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Gather resources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393394" y="3392448"/>
            <a:ext cx="2800945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Battle mobs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393394" y="3881080"/>
            <a:ext cx="2800945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Discover hidden treasures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393394" y="4369713"/>
            <a:ext cx="2800945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shelters to survive</a:t>
            </a:r>
            <a:endParaRPr lang="en-US" sz="17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5019437"/>
            <a:ext cx="3507100" cy="1972628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5743932" y="2237423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Creative Mode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6099334" y="2903815"/>
            <a:ext cx="2800945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Unlimited resources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099334" y="3392448"/>
            <a:ext cx="2800945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Fly and explore freely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099334" y="3881080"/>
            <a:ext cx="2800945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magnificent structures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099334" y="4369713"/>
            <a:ext cx="2800945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Showcase your imagination</a:t>
            </a:r>
            <a:endParaRPr lang="en-US" sz="1750" dirty="0"/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686" y="5008483"/>
            <a:ext cx="3156347" cy="1972628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9449872" y="2237423"/>
            <a:ext cx="272522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8" name="Text 14"/>
          <p:cNvSpPr/>
          <p:nvPr/>
        </p:nvSpPr>
        <p:spPr>
          <a:xfrm>
            <a:off x="9449872" y="2876074"/>
            <a:ext cx="315634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Text 2"/>
          <p:cNvSpPr/>
          <p:nvPr/>
        </p:nvSpPr>
        <p:spPr>
          <a:xfrm>
            <a:off x="2037993" y="1037153"/>
            <a:ext cx="590466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World of Minecraft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175867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49044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Diverse Biomes(</a:t>
            </a:r>
            <a:r>
              <a:rPr lang="zh-CN" alt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生物群系</a:t>
            </a:r>
            <a:r>
              <a:rPr 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059799"/>
            <a:ext cx="329588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lush forests </a:t>
            </a:r>
            <a:r>
              <a:rPr lang="zh-CN" alt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（雨林）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snowfield, Minecraft's world is brimming with diverse biomes that offer unique landscapes, resources, and challenges.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175867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49056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Nether(</a:t>
            </a:r>
            <a:r>
              <a:rPr lang="zh-CN" alt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地狱</a:t>
            </a:r>
            <a:r>
              <a:rPr 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059918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Venture into the fiery depths of the Nether, a dangerous dimension filled with ominous fortresses</a:t>
            </a:r>
            <a:r>
              <a:rPr lang="zh-CN" alt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（地狱堡垒）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terrifying monsters, and valuable resources.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175867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49056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End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059918"/>
            <a:ext cx="329600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Journey to The End, where a fearsome dragon awaits. Defeating it is the ultimate challenge, granting access to valuable materials to enrich your world.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电脑游戏的截图&#10;&#10;中度可信度描述已自动生成">
            <a:extLst>
              <a:ext uri="{FF2B5EF4-FFF2-40B4-BE49-F238E27FC236}">
                <a16:creationId xmlns:a16="http://schemas.microsoft.com/office/drawing/2014/main" id="{F4BDEC3B-A07B-3CBE-2362-773F40308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07B3FCA-0E79-7EA3-E021-07ADA0B749C2}"/>
              </a:ext>
            </a:extLst>
          </p:cNvPr>
          <p:cNvSpPr txBox="1"/>
          <p:nvPr/>
        </p:nvSpPr>
        <p:spPr>
          <a:xfrm>
            <a:off x="702527" y="847493"/>
            <a:ext cx="4170556" cy="968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ts val="3281"/>
              </a:lnSpc>
              <a:buNone/>
            </a:pPr>
            <a:r>
              <a:rPr lang="en-US" altLang="zh-CN" sz="4000" b="1" kern="0" spc="-79" dirty="0">
                <a:solidFill>
                  <a:srgbClr val="FF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Survival Mode</a:t>
            </a:r>
          </a:p>
          <a:p>
            <a:pPr marL="0" indent="0">
              <a:lnSpc>
                <a:spcPts val="3281"/>
              </a:lnSpc>
              <a:buNone/>
            </a:pPr>
            <a:endParaRPr lang="en-US" altLang="zh-CN" sz="4000" b="1" kern="0" spc="-79" dirty="0">
              <a:solidFill>
                <a:srgbClr val="FF0000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54CE994-38EE-0BF3-E452-39AB2DD8EAAF}"/>
              </a:ext>
            </a:extLst>
          </p:cNvPr>
          <p:cNvSpPr txBox="1"/>
          <p:nvPr/>
        </p:nvSpPr>
        <p:spPr>
          <a:xfrm>
            <a:off x="702527" y="2107580"/>
            <a:ext cx="661267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想象你是鲁宾孙漂流记的主人公，两手空空，白手起家</a:t>
            </a:r>
            <a:r>
              <a:rPr lang="en-US" altLang="zh-CN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</a:t>
            </a:r>
            <a:r>
              <a:rPr lang="zh-CN" alt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为了生存下去获取各种资源</a:t>
            </a:r>
            <a:endParaRPr lang="en-US" altLang="zh-CN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Imagine you are the protagonist of Robinson Crusoe, empty-handed and starting from scratch. In</a:t>
            </a:r>
            <a:r>
              <a:rPr lang="zh-CN" alt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order to survive, you need to gather lots of resources.</a:t>
            </a:r>
            <a:r>
              <a:rPr lang="zh-CN" alt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5149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468B741-A9AA-0C77-DE52-44B6EB25CCDD}"/>
              </a:ext>
            </a:extLst>
          </p:cNvPr>
          <p:cNvSpPr txBox="1"/>
          <p:nvPr/>
        </p:nvSpPr>
        <p:spPr>
          <a:xfrm>
            <a:off x="657922" y="791737"/>
            <a:ext cx="507380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3200" dirty="0"/>
          </a:p>
          <a:p>
            <a:r>
              <a:rPr lang="en-US" altLang="zh-CN" sz="3200" dirty="0"/>
              <a:t>Here are some NPCs too, they live in the village, you can rob the village or make a deal with</a:t>
            </a:r>
          </a:p>
          <a:p>
            <a:r>
              <a:rPr lang="en-US" altLang="zh-CN" sz="3200" dirty="0"/>
              <a:t>them(Unrecommended)</a:t>
            </a:r>
          </a:p>
          <a:p>
            <a:r>
              <a:rPr lang="en-US" altLang="zh-CN" sz="3200" dirty="0"/>
              <a:t>Because……..</a:t>
            </a:r>
          </a:p>
        </p:txBody>
      </p:sp>
      <p:pic>
        <p:nvPicPr>
          <p:cNvPr id="4" name="图片 3" descr="绿色的建筑&#10;&#10;中度可信度描述已自动生成">
            <a:extLst>
              <a:ext uri="{FF2B5EF4-FFF2-40B4-BE49-F238E27FC236}">
                <a16:creationId xmlns:a16="http://schemas.microsoft.com/office/drawing/2014/main" id="{4316C4E0-83C1-AB77-2D9C-658A4BDB8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415" y="613317"/>
            <a:ext cx="7044551" cy="4293220"/>
          </a:xfrm>
          <a:prstGeom prst="rect">
            <a:avLst/>
          </a:prstGeom>
        </p:spPr>
      </p:pic>
      <p:pic>
        <p:nvPicPr>
          <p:cNvPr id="6" name="图片 5" descr="&#10;&#10;中度可信度">
            <a:extLst>
              <a:ext uri="{FF2B5EF4-FFF2-40B4-BE49-F238E27FC236}">
                <a16:creationId xmlns:a16="http://schemas.microsoft.com/office/drawing/2014/main" id="{023A17EA-3116-AFF3-D50D-4EFF02071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405" y="5170051"/>
            <a:ext cx="5174428" cy="244623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564CFE1-63C7-7FFF-2C43-93BA6C4EEA42}"/>
              </a:ext>
            </a:extLst>
          </p:cNvPr>
          <p:cNvSpPr txBox="1"/>
          <p:nvPr/>
        </p:nvSpPr>
        <p:spPr>
          <a:xfrm>
            <a:off x="8755380" y="5326380"/>
            <a:ext cx="2160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奸商！！！</a:t>
            </a:r>
          </a:p>
        </p:txBody>
      </p:sp>
    </p:spTree>
    <p:extLst>
      <p:ext uri="{BB962C8B-B14F-4D97-AF65-F5344CB8AC3E}">
        <p14:creationId xmlns:p14="http://schemas.microsoft.com/office/powerpoint/2010/main" val="159168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Text 2"/>
          <p:cNvSpPr/>
          <p:nvPr/>
        </p:nvSpPr>
        <p:spPr>
          <a:xfrm>
            <a:off x="2037993" y="656987"/>
            <a:ext cx="869942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Creating and Crafting in Minecraft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349103" y="1795701"/>
            <a:ext cx="44410" cy="5776793"/>
          </a:xfrm>
          <a:prstGeom prst="rect">
            <a:avLst/>
          </a:prstGeom>
          <a:solidFill>
            <a:srgbClr val="B5B7E3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4"/>
          <p:cNvSpPr/>
          <p:nvPr/>
        </p:nvSpPr>
        <p:spPr>
          <a:xfrm>
            <a:off x="2621220" y="2197001"/>
            <a:ext cx="777597" cy="44410"/>
          </a:xfrm>
          <a:prstGeom prst="rect">
            <a:avLst/>
          </a:prstGeom>
          <a:solidFill>
            <a:srgbClr val="B5B7E3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5"/>
          <p:cNvSpPr/>
          <p:nvPr/>
        </p:nvSpPr>
        <p:spPr>
          <a:xfrm>
            <a:off x="2121277" y="196929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2289631" y="2010966"/>
            <a:ext cx="1632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3593306" y="2017871"/>
            <a:ext cx="268402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Gathering Resources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3593306" y="2587228"/>
            <a:ext cx="89991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the world, mine blocks, and harvest materials like wood, stone, and ores. These resources are the building blocks of your creations.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2621220" y="4196655"/>
            <a:ext cx="777597" cy="44410"/>
          </a:xfrm>
          <a:prstGeom prst="rect">
            <a:avLst/>
          </a:prstGeom>
          <a:solidFill>
            <a:srgbClr val="B5B7E3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10"/>
          <p:cNvSpPr/>
          <p:nvPr/>
        </p:nvSpPr>
        <p:spPr>
          <a:xfrm>
            <a:off x="2121277" y="396894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1"/>
          <p:cNvSpPr/>
          <p:nvPr/>
        </p:nvSpPr>
        <p:spPr>
          <a:xfrm>
            <a:off x="2270581" y="4010620"/>
            <a:ext cx="2013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3593306" y="4017526"/>
            <a:ext cx="280380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Crafting Tools &amp; Items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3593306" y="4586883"/>
            <a:ext cx="89991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 various crafting recipes to turn raw materials into tools, weapons, armor, and decorative items, allowing you to unleash your creativity.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2621220" y="6196310"/>
            <a:ext cx="777597" cy="44410"/>
          </a:xfrm>
          <a:prstGeom prst="rect">
            <a:avLst/>
          </a:prstGeom>
          <a:solidFill>
            <a:srgbClr val="B5B7E3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Shape 15"/>
          <p:cNvSpPr/>
          <p:nvPr/>
        </p:nvSpPr>
        <p:spPr>
          <a:xfrm>
            <a:off x="2121277" y="596860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2266771" y="6010275"/>
            <a:ext cx="20895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3593306" y="6017181"/>
            <a:ext cx="382750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Building Marvelous Structures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3593306" y="6586538"/>
            <a:ext cx="89991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 different blocks, experiment with designs, and construct incredible structures, from small cottages to towering skyscrapers.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游戏机, 蛋糕, 蜂窝&#10;&#10;描述已自动生成">
            <a:extLst>
              <a:ext uri="{FF2B5EF4-FFF2-40B4-BE49-F238E27FC236}">
                <a16:creationId xmlns:a16="http://schemas.microsoft.com/office/drawing/2014/main" id="{25C96784-ED37-33F5-F384-980A400FB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83" y="-19626"/>
            <a:ext cx="7811193" cy="3974276"/>
          </a:xfrm>
          <a:prstGeom prst="rect">
            <a:avLst/>
          </a:prstGeom>
        </p:spPr>
      </p:pic>
      <p:pic>
        <p:nvPicPr>
          <p:cNvPr id="5" name="图片 4" descr="雪山上有白云&#10;&#10;描述已自动生成">
            <a:extLst>
              <a:ext uri="{FF2B5EF4-FFF2-40B4-BE49-F238E27FC236}">
                <a16:creationId xmlns:a16="http://schemas.microsoft.com/office/drawing/2014/main" id="{BCD35199-097A-9A2B-6195-FFC1B768A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82" y="3954650"/>
            <a:ext cx="7811193" cy="398289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54F21F2-ECE7-0C93-EC2E-B642E1D79BF1}"/>
              </a:ext>
            </a:extLst>
          </p:cNvPr>
          <p:cNvSpPr txBox="1"/>
          <p:nvPr/>
        </p:nvSpPr>
        <p:spPr>
          <a:xfrm>
            <a:off x="8999034" y="457200"/>
            <a:ext cx="539719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There are always someone who try to using Minecraft to restore architecture in reality.</a:t>
            </a:r>
          </a:p>
          <a:p>
            <a:r>
              <a:rPr lang="zh-CN" altLang="en-US" sz="4000" dirty="0"/>
              <a:t>有人尝试在</a:t>
            </a:r>
            <a:r>
              <a:rPr lang="en-US" altLang="zh-CN" sz="4000" dirty="0"/>
              <a:t>MC</a:t>
            </a:r>
            <a:r>
              <a:rPr lang="zh-CN" altLang="en-US" sz="4000" dirty="0"/>
              <a:t>中还原现实中的建筑</a:t>
            </a:r>
          </a:p>
        </p:txBody>
      </p:sp>
    </p:spTree>
    <p:extLst>
      <p:ext uri="{BB962C8B-B14F-4D97-AF65-F5344CB8AC3E}">
        <p14:creationId xmlns:p14="http://schemas.microsoft.com/office/powerpoint/2010/main" val="2817089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城市街道与高楼大厦&#10;&#10;描述已自动生成">
            <a:extLst>
              <a:ext uri="{FF2B5EF4-FFF2-40B4-BE49-F238E27FC236}">
                <a16:creationId xmlns:a16="http://schemas.microsoft.com/office/drawing/2014/main" id="{00E94EE8-C567-BD85-229F-A2E5C0233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25" y="483946"/>
            <a:ext cx="12554283" cy="697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7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585</Words>
  <Application>Microsoft Office PowerPoint</Application>
  <PresentationFormat>自定义</PresentationFormat>
  <Paragraphs>61</Paragraphs>
  <Slides>17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Crimson Pro</vt:lpstr>
      <vt:lpstr>Inter</vt:lpstr>
      <vt:lpstr>Microsoft YaHei</vt:lpstr>
      <vt:lpstr>Arial</vt:lpstr>
      <vt:lpstr>Open Sans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志凯 王</cp:lastModifiedBy>
  <cp:revision>20</cp:revision>
  <dcterms:created xsi:type="dcterms:W3CDTF">2023-11-17T08:42:33Z</dcterms:created>
  <dcterms:modified xsi:type="dcterms:W3CDTF">2024-04-15T13:28:22Z</dcterms:modified>
</cp:coreProperties>
</file>